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88894-7BDC-6B4F-B2E6-230C36D55F0B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BBFAD-154D-1944-B28B-7DFD25037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18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www.scienceworld.ca</a:t>
            </a:r>
            <a:r>
              <a:rPr lang="en-US" baseline="0" dirty="0" smtClean="0"/>
              <a:t>/resources/activities/water-cycle-game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BBFAD-154D-1944-B28B-7DFD250371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02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www.shmoop.com</a:t>
            </a:r>
            <a:r>
              <a:rPr lang="en-US" dirty="0" smtClean="0"/>
              <a:t>/ecology/carbon-</a:t>
            </a:r>
            <a:r>
              <a:rPr lang="en-US" dirty="0" err="1" smtClean="0"/>
              <a:t>cycle.html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BBFAD-154D-1944-B28B-7DFD250371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23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http://s2.thingpic.com/images/</a:t>
            </a:r>
            <a:r>
              <a:rPr lang="en-US" dirty="0" err="1" smtClean="0"/>
              <a:t>wA</a:t>
            </a:r>
            <a:r>
              <a:rPr lang="en-US" dirty="0" smtClean="0"/>
              <a:t>/PwH23KPLuMW1xtDoxzVuTepo.jpeg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BBFAD-154D-1944-B28B-7DFD250371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82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</a:t>
            </a:r>
            <a:r>
              <a:rPr lang="en-US" dirty="0" smtClean="0"/>
              <a:t>https://</a:t>
            </a:r>
            <a:r>
              <a:rPr lang="en-US" dirty="0" err="1" smtClean="0"/>
              <a:t>www.proprofs.com</a:t>
            </a:r>
            <a:r>
              <a:rPr lang="en-US" dirty="0" smtClean="0"/>
              <a:t>/quiz-school/</a:t>
            </a:r>
            <a:r>
              <a:rPr lang="en-US" dirty="0" err="1" smtClean="0"/>
              <a:t>story.php?title</a:t>
            </a:r>
            <a:r>
              <a:rPr lang="en-US" smtClean="0"/>
              <a:t>=the-nitrogen-cycle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BBFAD-154D-1944-B28B-7DFD250371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83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www.mountaindesigncompany.com</a:t>
            </a:r>
            <a:r>
              <a:rPr lang="en-US" dirty="0" smtClean="0"/>
              <a:t>/images/</a:t>
            </a:r>
            <a:r>
              <a:rPr lang="en-US" smtClean="0"/>
              <a:t>DeadZone_Infographic.jpg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BBFAD-154D-1944-B28B-7DFD250371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6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5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9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1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4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7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9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60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54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2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8A366-80AF-F840-9A09-E5464F9A26FC}" type="datetimeFigureOut">
              <a:rPr lang="en-US" smtClean="0"/>
              <a:t>18-01-11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E7BC9-D32B-B94B-B761-198A23FA1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1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Cycling of Matter &amp; The Climate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53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</a:t>
            </a:r>
            <a:r>
              <a:rPr lang="en-US" dirty="0" smtClean="0"/>
              <a:t>atural cycling of matter and energy between abiotic &amp; biotic environments</a:t>
            </a:r>
          </a:p>
          <a:p>
            <a:r>
              <a:rPr lang="en-US" dirty="0"/>
              <a:t>m</a:t>
            </a:r>
            <a:r>
              <a:rPr lang="en-US" dirty="0" smtClean="0"/>
              <a:t>atter is held for longer periods in </a:t>
            </a:r>
            <a:r>
              <a:rPr lang="en-US" b="1" dirty="0" smtClean="0"/>
              <a:t>stores</a:t>
            </a:r>
            <a:r>
              <a:rPr lang="en-US" dirty="0" smtClean="0"/>
              <a:t> or reservoirs</a:t>
            </a:r>
          </a:p>
          <a:p>
            <a:r>
              <a:rPr lang="en-US" dirty="0"/>
              <a:t>h</a:t>
            </a:r>
            <a:r>
              <a:rPr lang="en-US" dirty="0" smtClean="0"/>
              <a:t>uman activities can disrupt the natural balance of the cycles</a:t>
            </a:r>
            <a:endParaRPr lang="en-US" dirty="0"/>
          </a:p>
        </p:txBody>
      </p:sp>
      <p:pic>
        <p:nvPicPr>
          <p:cNvPr id="6" name="Content Placeholder 5" descr="WaterCycl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89" r="-22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7923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Carbon Cycle</a:t>
            </a:r>
            <a:endParaRPr lang="en-US" dirty="0"/>
          </a:p>
        </p:txBody>
      </p:sp>
      <p:pic>
        <p:nvPicPr>
          <p:cNvPr id="8" name="Content Placeholder 7" descr="biobook_eco_1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2" b="127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1492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Stores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096950"/>
              </p:ext>
            </p:extLst>
          </p:nvPr>
        </p:nvGraphicFramePr>
        <p:xfrm>
          <a:off x="457200" y="1600200"/>
          <a:ext cx="8229600" cy="4389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Carbon Store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Amount of</a:t>
                      </a:r>
                      <a:r>
                        <a:rPr lang="en-US" sz="2800" baseline="0" dirty="0" smtClean="0"/>
                        <a:t> Carbon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(</a:t>
                      </a:r>
                      <a:r>
                        <a:rPr lang="en-US" sz="2800" baseline="0" dirty="0" err="1" smtClean="0"/>
                        <a:t>gigatonnes</a:t>
                      </a:r>
                      <a:r>
                        <a:rPr lang="en-US" sz="2800" baseline="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marine sediments &amp; sedimentary rock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68 – 100 000 000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oceans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39 000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fossil fuels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3 300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vegetation,</a:t>
                      </a:r>
                      <a:r>
                        <a:rPr lang="en-US" sz="2800" baseline="0" dirty="0" smtClean="0"/>
                        <a:t> soil, organic matter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r>
                        <a:rPr lang="en-US" sz="2800" baseline="0" dirty="0" smtClean="0"/>
                        <a:t> 115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atmosphere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750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16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Carbon Budget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escribes exchanges of carbon in different parts of the carbon cycle</a:t>
            </a:r>
          </a:p>
          <a:p>
            <a:r>
              <a:rPr lang="en-US" dirty="0"/>
              <a:t>h</a:t>
            </a:r>
            <a:r>
              <a:rPr lang="en-US" dirty="0" smtClean="0"/>
              <a:t>uman activities affect cycle by changing relative amounts of carbon in different stores</a:t>
            </a:r>
          </a:p>
        </p:txBody>
      </p:sp>
      <p:pic>
        <p:nvPicPr>
          <p:cNvPr id="7" name="Content Placeholder 6" descr="PwH23KPLuMW1xtDoxzVuTepo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r="37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709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pic>
        <p:nvPicPr>
          <p:cNvPr id="4" name="Content Placeholder 3" descr="771887589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2" r="-68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3139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atmosphere is about 80% N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 must be converted to other forms (</a:t>
            </a:r>
            <a:r>
              <a:rPr lang="en-US" dirty="0" err="1" smtClean="0"/>
              <a:t>ammoniun</a:t>
            </a:r>
            <a:r>
              <a:rPr lang="en-US" dirty="0" smtClean="0"/>
              <a:t> NH</a:t>
            </a:r>
            <a:r>
              <a:rPr lang="en-US" baseline="-25000" dirty="0" smtClean="0"/>
              <a:t>4</a:t>
            </a:r>
            <a:r>
              <a:rPr lang="en-US" dirty="0" smtClean="0"/>
              <a:t>, nitrate NO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, etc.) to enter other parts of the cycle</a:t>
            </a:r>
          </a:p>
          <a:p>
            <a:r>
              <a:rPr lang="en-US" b="1" dirty="0"/>
              <a:t>n</a:t>
            </a:r>
            <a:r>
              <a:rPr lang="en-US" b="1" dirty="0" smtClean="0"/>
              <a:t>itrogen fixation</a:t>
            </a:r>
            <a:r>
              <a:rPr lang="en-US" dirty="0" smtClean="0"/>
              <a:t> occurs naturally due to N-fixing bacteria &amp; lightning</a:t>
            </a:r>
          </a:p>
          <a:p>
            <a:r>
              <a:rPr lang="en-US" dirty="0"/>
              <a:t>u</a:t>
            </a:r>
            <a:r>
              <a:rPr lang="en-US" dirty="0" smtClean="0"/>
              <a:t>sing high temperatures &amp; pressure, we can fix nitrogen to make NH</a:t>
            </a:r>
            <a:r>
              <a:rPr lang="en-US" baseline="-25000" dirty="0" smtClean="0"/>
              <a:t>3</a:t>
            </a:r>
            <a:r>
              <a:rPr lang="en-US" dirty="0" smtClean="0"/>
              <a:t> for fertilizer</a:t>
            </a:r>
          </a:p>
        </p:txBody>
      </p:sp>
    </p:spTree>
    <p:extLst>
      <p:ext uri="{BB962C8B-B14F-4D97-AF65-F5344CB8AC3E}">
        <p14:creationId xmlns:p14="http://schemas.microsoft.com/office/powerpoint/2010/main" val="282189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Activity &amp; Nitrogen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gricultural crops add nitrogen to soil (fertilizers) &amp; increase nitrogen fixation</a:t>
            </a:r>
          </a:p>
          <a:p>
            <a:r>
              <a:rPr lang="en-US" dirty="0"/>
              <a:t>r</a:t>
            </a:r>
            <a:r>
              <a:rPr lang="en-US" dirty="0" smtClean="0"/>
              <a:t>unoff adds nitrogen to waterways, causing algae blooms &amp; “dead zones”</a:t>
            </a:r>
          </a:p>
          <a:p>
            <a:r>
              <a:rPr lang="en-US" dirty="0" smtClean="0"/>
              <a:t>farming &amp; combustion of fossil fuels add nitrogen to atmosphere</a:t>
            </a:r>
          </a:p>
        </p:txBody>
      </p:sp>
      <p:pic>
        <p:nvPicPr>
          <p:cNvPr id="5" name="Content Placeholder 4" descr="DeadZone_Infographic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088" b="-230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8837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295</Words>
  <Application>Microsoft Macintosh PowerPoint</Application>
  <PresentationFormat>On-screen Show (4:3)</PresentationFormat>
  <Paragraphs>44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Cycling of Matter &amp; The Climate System</vt:lpstr>
      <vt:lpstr>Biogeochemical Cycles</vt:lpstr>
      <vt:lpstr>The Carbon Cycle</vt:lpstr>
      <vt:lpstr>Carbon Stores</vt:lpstr>
      <vt:lpstr>Global Carbon Budget</vt:lpstr>
      <vt:lpstr>Nitrogen Cycle</vt:lpstr>
      <vt:lpstr>Nitrogen</vt:lpstr>
      <vt:lpstr>Human Activity &amp; Nitrogen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Cycling of Matter &amp; The Climate System</dc:title>
  <dc:creator>rubina khan</dc:creator>
  <cp:lastModifiedBy>rubina khan</cp:lastModifiedBy>
  <cp:revision>33</cp:revision>
  <dcterms:created xsi:type="dcterms:W3CDTF">2016-01-13T13:07:11Z</dcterms:created>
  <dcterms:modified xsi:type="dcterms:W3CDTF">2018-01-11T16:11:27Z</dcterms:modified>
</cp:coreProperties>
</file>